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78" r:id="rId3"/>
    <p:sldId id="259" r:id="rId4"/>
    <p:sldId id="267" r:id="rId5"/>
    <p:sldId id="257" r:id="rId6"/>
    <p:sldId id="271" r:id="rId7"/>
    <p:sldId id="275" r:id="rId8"/>
    <p:sldId id="272" r:id="rId9"/>
    <p:sldId id="273" r:id="rId10"/>
    <p:sldId id="270" r:id="rId11"/>
    <p:sldId id="277" r:id="rId12"/>
    <p:sldId id="276" r:id="rId13"/>
    <p:sldId id="274" r:id="rId14"/>
    <p:sldId id="256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DEFC-573B-4AA9-AFAE-8957C291F00E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D4A9D-F133-4CB5-9BEF-6A5F2700813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4A34-22F1-49CA-AFBA-337A29845A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4A34-22F1-49CA-AFBA-337A29845A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4A34-22F1-49CA-AFBA-337A29845A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791A6E-743E-4625-8378-38E22BEE77B2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3D86E2-75F5-4496-A723-DEC2348959F4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lub-drug.ru/wp-content/uploads/2011/04/30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Documents and Settings\Секретар\Рабочий стол\картинки\imag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4" name="Рисунок 3" descr="http://klub-drug.ru/wp-content/uploads/2011/04/30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4193704"/>
            <a:ext cx="332330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Портфоліо</a:t>
            </a:r>
            <a:endParaRPr lang="uk-UA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вчителя  української мови та літератури</a:t>
            </a:r>
          </a:p>
          <a:p>
            <a:pPr algn="ctr">
              <a:buNone/>
            </a:pP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Плосківської ЗОШ І-ІІІ ступенів</a:t>
            </a:r>
          </a:p>
          <a:p>
            <a:pPr algn="ctr">
              <a:buNone/>
            </a:pP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КУШТАН  МИРОСЛАВИ ЮРІЇВНИ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66964" y="2967335"/>
            <a:ext cx="521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71652" y="2588484"/>
            <a:ext cx="4941168" cy="3597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1893" y="0"/>
            <a:ext cx="5532107" cy="45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332656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української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писемності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мови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20239442">
            <a:off x="430710" y="827942"/>
            <a:ext cx="4941916" cy="32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– класний керівник</a:t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6498">
            <a:off x="4435240" y="3344488"/>
            <a:ext cx="4499992" cy="292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3" name="Organization Chart 3"/>
          <p:cNvGraphicFramePr>
            <a:graphicFrameLocks/>
          </p:cNvGraphicFramePr>
          <p:nvPr>
            <p:ph idx="1"/>
          </p:nvPr>
        </p:nvGraphicFramePr>
        <p:xfrm>
          <a:off x="-396552" y="332656"/>
          <a:ext cx="9540552" cy="5976664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63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Результативність роботи в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міжатестаційний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період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492896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Рік </a:t>
                      </a:r>
                      <a:endParaRPr lang="uk-UA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Предметні  олімпіади</a:t>
                      </a:r>
                      <a:endParaRPr lang="uk-UA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ім. П.</a:t>
                      </a:r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Яцика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</a:p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навчальний 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рік 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Петрус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 – 11 кл.,</a:t>
                      </a:r>
                    </a:p>
                    <a:p>
                      <a:pPr algn="ctr"/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ІІ місце,</a:t>
                      </a:r>
                    </a:p>
                    <a:p>
                      <a:pPr algn="ctr"/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Мориляк Л. – 11 кл.,</a:t>
                      </a:r>
                    </a:p>
                    <a:p>
                      <a:pPr algn="ctr"/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ІІІ місце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Петрус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М. – 11 клас, </a:t>
                      </a:r>
                    </a:p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ІІІ місце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2010-2011 </a:t>
                      </a:r>
                    </a:p>
                    <a:p>
                      <a:pPr algn="ctr"/>
                      <a:r>
                        <a:rPr lang="uk-UA" sz="2000" b="1" dirty="0" smtClean="0"/>
                        <a:t>навчальний рік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-</a:t>
                      </a:r>
                    </a:p>
                    <a:p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/>
                        <a:t>Воробель</a:t>
                      </a:r>
                      <a:r>
                        <a:rPr lang="uk-UA" sz="2000" b="1" dirty="0" smtClean="0"/>
                        <a:t> Л.</a:t>
                      </a:r>
                      <a:r>
                        <a:rPr lang="uk-UA" sz="2000" b="1" baseline="0" dirty="0" smtClean="0"/>
                        <a:t> – 5 клас,</a:t>
                      </a:r>
                    </a:p>
                    <a:p>
                      <a:pPr algn="ctr"/>
                      <a:r>
                        <a:rPr lang="uk-UA" sz="2000" b="1" baseline="0" dirty="0" smtClean="0"/>
                        <a:t>ІІІ місце</a:t>
                      </a:r>
                      <a:endParaRPr lang="uk-UA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F:\1239133687_kn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254687">
            <a:off x="298652" y="3017401"/>
            <a:ext cx="804151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Викладання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мови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майстерність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творення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людської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душі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Сухомлинський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57580">
            <a:off x="319915" y="1966735"/>
            <a:ext cx="70618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Педагогічне кредо</a:t>
            </a:r>
            <a:endParaRPr lang="uk-UA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83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66964" y="2967335"/>
            <a:ext cx="521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896448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 – це свято! Свято 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кожен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раз!</a:t>
            </a:r>
          </a:p>
          <a:p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Буденності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тут не повинно бути!</a:t>
            </a:r>
          </a:p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новим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натхненням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я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іду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клас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Щоб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серцем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своїх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учнів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осягнути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хочеться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кожного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дійти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успіхи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радості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обняти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</a:p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 – це свято, це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душі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порив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Який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зуміла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дітям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передати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!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5780"/>
            <a:ext cx="9610992" cy="72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 bwMode="blackGray">
          <a:xfrm>
            <a:off x="476221" y="176806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 rot="20288743">
            <a:off x="398243" y="2085923"/>
            <a:ext cx="8885595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Педагогічний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пошук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знаєш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куди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плисти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то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ніякий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вітер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буде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попутним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     Сенека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83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66964" y="2967335"/>
            <a:ext cx="521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2656"/>
            <a:ext cx="784887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Девіз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«Я буду </a:t>
            </a:r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вчителем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 </a:t>
            </a:r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Вчителем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краси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добра»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857233"/>
            <a:ext cx="800105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Працюю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над проблемою:</a:t>
            </a:r>
          </a:p>
          <a:p>
            <a:endParaRPr lang="ru-RU" sz="40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Розвито</a:t>
            </a:r>
            <a:r>
              <a:rPr lang="ru-RU" sz="4800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к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зв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’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язного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мовлення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– один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із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засобів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підвищення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мовної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культури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12968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Уроки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язного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мовлення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допомагають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ормувати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вміння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учнів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складати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твори на 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задані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теми;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збагачувати</a:t>
            </a:r>
            <a:r>
              <a:rPr lang="ru-RU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словниковий</a:t>
            </a:r>
            <a:r>
              <a:rPr lang="ru-RU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запас;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озвивати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усне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писемне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мовлення</a:t>
            </a:r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виховувати</a:t>
            </a:r>
            <a:r>
              <a:rPr lang="ru-RU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спостережливість</a:t>
            </a:r>
            <a:r>
              <a:rPr lang="ru-RU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учнів</a:t>
            </a:r>
            <a:endParaRPr lang="ru-RU" sz="4000" b="1" cap="none" spc="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742950" indent="-742950">
              <a:buFont typeface="Arial" pitchFamily="34" charset="0"/>
              <a:buChar char="•"/>
            </a:pPr>
            <a:endParaRPr lang="ru-RU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Додаткові засоби реалізації проектної технології:</a:t>
            </a:r>
            <a: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4248472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принципи розвивального навчання;</a:t>
            </a:r>
          </a:p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елементи технології розвитку критичного мислення;</a:t>
            </a:r>
          </a:p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різнорівневі та диференційовані завдання;</a:t>
            </a:r>
          </a:p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методи самоконтролю та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самооцінювання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>
              <a:buNone/>
            </a:pPr>
            <a:endParaRPr lang="uk-UA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5"/>
            <a:ext cx="889248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своїй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практиці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використовую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такі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типи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уроків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мовний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турнір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урок -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змагання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урок-подорож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урок-вікторина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брейн-ринг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мовна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казка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урок-дослідження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і прийоми:</a:t>
            </a:r>
            <a:endParaRPr lang="uk-U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   </a:t>
            </a:r>
            <a:r>
              <a:rPr lang="uk-UA" sz="4000" b="1" i="1" dirty="0" smtClean="0">
                <a:ln/>
                <a:solidFill>
                  <a:schemeClr val="accent3"/>
                </a:solidFill>
              </a:rPr>
              <a:t>робота в групах,  парах;</a:t>
            </a:r>
          </a:p>
          <a:p>
            <a:pPr>
              <a:buFont typeface="Wingdings" pitchFamily="2" charset="2"/>
              <a:buChar char="q"/>
            </a:pPr>
            <a:r>
              <a:rPr lang="uk-UA" sz="4000" b="1" i="1" dirty="0" smtClean="0">
                <a:ln/>
                <a:solidFill>
                  <a:schemeClr val="accent3"/>
                </a:solidFill>
              </a:rPr>
              <a:t>   акваріум;</a:t>
            </a:r>
          </a:p>
          <a:p>
            <a:pPr>
              <a:buFont typeface="Wingdings" pitchFamily="2" charset="2"/>
              <a:buChar char="q"/>
            </a:pPr>
            <a:r>
              <a:rPr lang="uk-UA" sz="4000" b="1" i="1" dirty="0" smtClean="0">
                <a:ln/>
                <a:solidFill>
                  <a:schemeClr val="accent3"/>
                </a:solidFill>
              </a:rPr>
              <a:t>   дослідницький метод;</a:t>
            </a:r>
          </a:p>
          <a:p>
            <a:pPr>
              <a:buFont typeface="Wingdings" pitchFamily="2" charset="2"/>
              <a:buChar char="q"/>
            </a:pPr>
            <a:r>
              <a:rPr lang="uk-UA" sz="4000" b="1" i="1" dirty="0" smtClean="0">
                <a:ln/>
                <a:solidFill>
                  <a:schemeClr val="accent3"/>
                </a:solidFill>
              </a:rPr>
              <a:t>   метод проектів;</a:t>
            </a:r>
          </a:p>
          <a:p>
            <a:pPr>
              <a:buFont typeface="Wingdings" pitchFamily="2" charset="2"/>
              <a:buChar char="q"/>
            </a:pPr>
            <a:r>
              <a:rPr lang="uk-UA" sz="4000" b="1" i="1" dirty="0" smtClean="0">
                <a:ln/>
                <a:solidFill>
                  <a:schemeClr val="accent3"/>
                </a:solidFill>
              </a:rPr>
              <a:t>   ажурна пилка;</a:t>
            </a:r>
          </a:p>
          <a:p>
            <a:pPr>
              <a:buFont typeface="Wingdings" pitchFamily="2" charset="2"/>
              <a:buChar char="q"/>
            </a:pPr>
            <a:r>
              <a:rPr lang="uk-UA" sz="4000" b="1" i="1" dirty="0" smtClean="0">
                <a:ln/>
                <a:solidFill>
                  <a:schemeClr val="accent3"/>
                </a:solidFill>
              </a:rPr>
              <a:t>   мозаїка;</a:t>
            </a:r>
          </a:p>
          <a:p>
            <a:pPr>
              <a:buFont typeface="Wingdings" pitchFamily="2" charset="2"/>
              <a:buChar char="q"/>
            </a:pPr>
            <a:r>
              <a:rPr lang="uk-UA" sz="4000" b="1" i="1" dirty="0" smtClean="0">
                <a:ln/>
                <a:solidFill>
                  <a:schemeClr val="accent3"/>
                </a:solidFill>
              </a:rPr>
              <a:t>   мікрофон</a:t>
            </a:r>
            <a:endParaRPr lang="ru-RU" sz="4000" b="1" i="1" dirty="0" smtClean="0">
              <a:ln/>
              <a:solidFill>
                <a:schemeClr val="accent3"/>
              </a:solidFill>
            </a:endParaRPr>
          </a:p>
          <a:p>
            <a:endParaRPr lang="uk-UA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357</Words>
  <Application>Microsoft Office PowerPoint</Application>
  <PresentationFormat>Экран (4:3)</PresentationFormat>
  <Paragraphs>90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      Додаткові засоби реалізації проектної технології: </vt:lpstr>
      <vt:lpstr>Слайд 8</vt:lpstr>
      <vt:lpstr>Методи і прийоми:</vt:lpstr>
      <vt:lpstr>Слайд 10</vt:lpstr>
      <vt:lpstr>Я – класний керівник </vt:lpstr>
      <vt:lpstr>Слайд 12</vt:lpstr>
      <vt:lpstr>Результативність роботи в міжатестаційний період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</dc:creator>
  <cp:lastModifiedBy>1</cp:lastModifiedBy>
  <cp:revision>40</cp:revision>
  <dcterms:created xsi:type="dcterms:W3CDTF">2011-12-19T09:58:44Z</dcterms:created>
  <dcterms:modified xsi:type="dcterms:W3CDTF">2001-12-31T22:43:21Z</dcterms:modified>
</cp:coreProperties>
</file>